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7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6" d="100"/>
          <a:sy n="116" d="100"/>
        </p:scale>
        <p:origin x="336" y="108"/>
      </p:cViewPr>
      <p:guideLst>
        <p:guide orient="horz" pos="2160"/>
        <p:guide pos="38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4160" y="350520"/>
            <a:ext cx="3947795" cy="427355"/>
          </a:xfrm>
        </p:spPr>
        <p:txBody>
          <a:bodyPr>
            <a:noAutofit/>
          </a:bodyPr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Frontend: Figma</a:t>
            </a:r>
            <a:endParaRPr lang="en-US" altLang="zh-CN">
              <a:latin typeface="Comic Sans MS" panose="030F0702030302020204" charset="0"/>
              <a:cs typeface="Comic Sans MS" panose="030F070203030202020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1047115"/>
            <a:ext cx="10184765" cy="5069840"/>
          </a:xfrm>
          <a:prstGeom prst="rect">
            <a:avLst/>
          </a:prstGeom>
          <a:ln>
            <a:solidFill>
              <a:schemeClr val="accent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4160" y="350520"/>
            <a:ext cx="5649595" cy="521335"/>
          </a:xfrm>
        </p:spPr>
        <p:txBody>
          <a:bodyPr>
            <a:noAutofit/>
          </a:bodyPr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Frontend: Figma (Conversation)</a:t>
            </a:r>
            <a:endParaRPr lang="en-US" altLang="zh-CN">
              <a:latin typeface="Comic Sans MS" panose="030F0702030302020204" charset="0"/>
              <a:cs typeface="Comic Sans MS" panose="030F07020303020202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9405" y="990600"/>
            <a:ext cx="5661025" cy="34283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5570" y="871855"/>
            <a:ext cx="9337040" cy="57531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4160" y="350520"/>
            <a:ext cx="3947795" cy="427355"/>
          </a:xfrm>
        </p:spPr>
        <p:txBody>
          <a:bodyPr>
            <a:noAutofit/>
          </a:bodyPr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Frontend: Figma (Sketch)</a:t>
            </a:r>
            <a:endParaRPr lang="en-US" altLang="zh-CN">
              <a:latin typeface="Comic Sans MS" panose="030F0702030302020204" charset="0"/>
              <a:cs typeface="Comic Sans MS" panose="030F07020303020202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46480" y="1109980"/>
            <a:ext cx="10208895" cy="52101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4160" y="350520"/>
            <a:ext cx="3947795" cy="427355"/>
          </a:xfrm>
        </p:spPr>
        <p:txBody>
          <a:bodyPr>
            <a:noAutofit/>
          </a:bodyPr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Frontend: Figma (Audio)</a:t>
            </a:r>
            <a:endParaRPr lang="en-US" altLang="zh-CN">
              <a:latin typeface="Comic Sans MS" panose="030F0702030302020204" charset="0"/>
              <a:cs typeface="Comic Sans MS" panose="030F070203030202020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7755" y="1139825"/>
            <a:ext cx="10411460" cy="50653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4160" y="350520"/>
            <a:ext cx="11506200" cy="473710"/>
          </a:xfrm>
        </p:spPr>
        <p:txBody>
          <a:bodyPr>
            <a:noAutofit/>
          </a:bodyPr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Backend: GPU * 1 (local)</a:t>
            </a:r>
            <a:endParaRPr lang="en-US" altLang="zh-CN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2" name="副标题 2"/>
          <p:cNvSpPr>
            <a:spLocks noGrp="1"/>
          </p:cNvSpPr>
          <p:nvPr/>
        </p:nvSpPr>
        <p:spPr>
          <a:xfrm>
            <a:off x="391160" y="1123315"/>
            <a:ext cx="11506200" cy="4737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Local: </a:t>
            </a:r>
            <a:r>
              <a:rPr lang="en-US" altLang="zh-CN">
                <a:solidFill>
                  <a:srgbClr val="FF0000"/>
                </a:solidFill>
                <a:latin typeface="Comic Sans MS" panose="030F0702030302020204" charset="0"/>
                <a:cs typeface="Comic Sans MS" panose="030F0702030302020204" charset="0"/>
              </a:rPr>
              <a:t>uvicorn api:app --host 0.0.0.0 --port 7777 </a:t>
            </a:r>
            <a:endParaRPr lang="en-US" altLang="zh-CN">
              <a:solidFill>
                <a:srgbClr val="FF0000"/>
              </a:solidFill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6" name="副标题 2"/>
          <p:cNvSpPr>
            <a:spLocks noGrp="1"/>
          </p:cNvSpPr>
          <p:nvPr/>
        </p:nvSpPr>
        <p:spPr>
          <a:xfrm>
            <a:off x="391160" y="1840865"/>
            <a:ext cx="11506200" cy="4737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Forward to the public domain: </a:t>
            </a:r>
            <a:r>
              <a:rPr lang="en-US" altLang="zh-CN">
                <a:solidFill>
                  <a:srgbClr val="FF0000"/>
                </a:solidFill>
                <a:latin typeface="Comic Sans MS" panose="030F0702030302020204" charset="0"/>
                <a:cs typeface="Comic Sans MS" panose="030F0702030302020204" charset="0"/>
              </a:rPr>
              <a:t>./cloudflared tunnel --url localhost:7777</a:t>
            </a:r>
            <a:endParaRPr lang="en-US" altLang="zh-CN">
              <a:solidFill>
                <a:srgbClr val="FF0000"/>
              </a:solidFill>
              <a:latin typeface="Comic Sans MS" panose="030F0702030302020204" charset="0"/>
              <a:cs typeface="Comic Sans MS" panose="030F070203030202020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1160" y="3067685"/>
            <a:ext cx="11297285" cy="25292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64160" y="350520"/>
            <a:ext cx="11506200" cy="473710"/>
          </a:xfrm>
        </p:spPr>
        <p:txBody>
          <a:bodyPr>
            <a:noAutofit/>
          </a:bodyPr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Backend: Spuabase (</a:t>
            </a:r>
            <a:r>
              <a:rPr lang="en-US" altLang="zh-CN">
                <a:latin typeface="Comic Sans MS" panose="030F0702030302020204" charset="0"/>
                <a:cs typeface="Comic Sans MS" panose="030F0702030302020204" charset="0"/>
                <a:sym typeface="+mn-ea"/>
              </a:rPr>
              <a:t>Edge Function -- Post &amp; Response</a:t>
            </a:r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)</a:t>
            </a:r>
            <a:endParaRPr lang="en-US" altLang="zh-CN">
              <a:latin typeface="Comic Sans MS" panose="030F0702030302020204" charset="0"/>
              <a:cs typeface="Comic Sans MS" panose="030F070203030202020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010" y="1011555"/>
            <a:ext cx="11620500" cy="465455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66825" y="1739265"/>
            <a:ext cx="9783445" cy="44818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264160" y="350520"/>
            <a:ext cx="11506200" cy="473710"/>
          </a:xfrm>
        </p:spPr>
        <p:txBody>
          <a:bodyPr>
            <a:noAutofit/>
          </a:bodyPr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Backend: Spuabase (Edge Function -- Post &amp; Response)</a:t>
            </a:r>
            <a:endParaRPr lang="en-US" altLang="zh-CN">
              <a:latin typeface="Comic Sans MS" panose="030F0702030302020204" charset="0"/>
              <a:cs typeface="Comic Sans MS" panose="030F0702030302020204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264160" y="350520"/>
            <a:ext cx="11506200" cy="473710"/>
          </a:xfrm>
        </p:spPr>
        <p:txBody>
          <a:bodyPr>
            <a:noAutofit/>
          </a:bodyPr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Human Evaluation? </a:t>
            </a:r>
            <a:endParaRPr lang="en-US" altLang="zh-CN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0855" y="1196340"/>
            <a:ext cx="40640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Subjective</a:t>
            </a:r>
            <a:endParaRPr lang="en-US" altLang="zh-CN" sz="2400"/>
          </a:p>
        </p:txBody>
      </p:sp>
      <p:sp>
        <p:nvSpPr>
          <p:cNvPr id="6" name="文本框 5"/>
          <p:cNvSpPr txBox="1"/>
          <p:nvPr/>
        </p:nvSpPr>
        <p:spPr>
          <a:xfrm>
            <a:off x="490855" y="1754505"/>
            <a:ext cx="10528300" cy="10458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Need </a:t>
            </a:r>
            <a:r>
              <a:rPr lang="en-US" altLang="zh-CN" b="1"/>
              <a:t>20 samples</a:t>
            </a:r>
            <a:r>
              <a:rPr lang="en-US" altLang="zh-CN"/>
              <a:t>: </a:t>
            </a:r>
            <a:r>
              <a:rPr lang="en-US" altLang="zh-CN"/>
              <a:t>user audio + image + user transcript  (dataset selection)  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Input these data into CALLME and generate </a:t>
            </a:r>
            <a:r>
              <a:rPr lang="en-US" altLang="zh-CN" b="1"/>
              <a:t>Response </a:t>
            </a:r>
            <a:r>
              <a:rPr lang="en-US" altLang="zh-CN"/>
              <a:t> (response collection)  -- Me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Using </a:t>
            </a:r>
            <a:r>
              <a:rPr lang="en-US" altLang="zh-CN" b="1"/>
              <a:t>2 LLMs</a:t>
            </a:r>
            <a:r>
              <a:rPr lang="en-US" altLang="zh-CN"/>
              <a:t> to evaluate generated responses (based on user’s transcript)  (LLM evaluation)  -- Me </a:t>
            </a:r>
            <a:endParaRPr lang="en-US" altLang="zh-C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264160" y="350520"/>
            <a:ext cx="11506200" cy="473710"/>
          </a:xfrm>
        </p:spPr>
        <p:txBody>
          <a:bodyPr>
            <a:noAutofit/>
          </a:bodyPr>
          <a:p>
            <a:pPr algn="l"/>
            <a:r>
              <a:rPr lang="en-US" altLang="zh-CN">
                <a:latin typeface="Comic Sans MS" panose="030F0702030302020204" charset="0"/>
                <a:cs typeface="Comic Sans MS" panose="030F0702030302020204" charset="0"/>
              </a:rPr>
              <a:t>PPT framewor &amp; Pre Draft? </a:t>
            </a:r>
            <a:endParaRPr lang="en-US" altLang="zh-CN">
              <a:latin typeface="Comic Sans MS" panose="030F0702030302020204" charset="0"/>
              <a:cs typeface="Comic Sans MS" panose="030F070203030202020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0855" y="1384935"/>
            <a:ext cx="10055860" cy="21247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b="1"/>
              <a:t>Han Jing first complete a PPT version 1: </a:t>
            </a:r>
            <a:endParaRPr lang="en-US" altLang="zh-CN" b="1"/>
          </a:p>
          <a:p>
            <a:r>
              <a:rPr lang="en-US" altLang="zh-CN"/>
              <a:t>Why callme(previous+problem statement), so callme is constructed... 1min</a:t>
            </a:r>
            <a:endParaRPr lang="en-US" altLang="zh-CN"/>
          </a:p>
          <a:p>
            <a:r>
              <a:rPr lang="en-US" altLang="zh-CN"/>
              <a:t>→Video show our functions  -- What this app does 1min</a:t>
            </a:r>
            <a:endParaRPr lang="en-US" altLang="zh-CN"/>
          </a:p>
          <a:p>
            <a:r>
              <a:rPr lang="en-US" altLang="zh-CN">
                <a:sym typeface="+mn-ea"/>
              </a:rPr>
              <a:t>→</a:t>
            </a:r>
            <a:r>
              <a:rPr lang="en-US" altLang="zh-CN"/>
              <a:t>The technology inside -- </a:t>
            </a:r>
            <a:endParaRPr lang="en-US" altLang="zh-CN"/>
          </a:p>
          <a:p>
            <a:pPr indent="457200"/>
            <a:r>
              <a:rPr lang="en-US" altLang="zh-CN"/>
              <a:t>-- pipeline 1min (target--try to solve what problem)</a:t>
            </a:r>
            <a:endParaRPr lang="en-US" altLang="zh-CN"/>
          </a:p>
          <a:p>
            <a:pPr indent="457200"/>
            <a:r>
              <a:rPr lang="en-US" altLang="zh-CN"/>
              <a:t>-- Grounding  1min</a:t>
            </a:r>
            <a:endParaRPr lang="en-US" altLang="zh-CN"/>
          </a:p>
          <a:p>
            <a:pPr indent="457200"/>
            <a:r>
              <a:rPr lang="en-US" altLang="zh-CN"/>
              <a:t>-- Audio (</a:t>
            </a:r>
            <a:r>
              <a:rPr lang="en-US" altLang="zh-CN"/>
              <a:t>※) 2min</a:t>
            </a:r>
            <a:endParaRPr lang="en-US" altLang="zh-CN"/>
          </a:p>
          <a:p>
            <a:pPr indent="457200"/>
            <a:r>
              <a:rPr lang="en-US" altLang="zh-CN"/>
              <a:t>-- </a:t>
            </a:r>
            <a:r>
              <a:rPr lang="en-US" altLang="zh-CN"/>
              <a:t>Sketch to Image 1min</a:t>
            </a:r>
            <a:endParaRPr lang="en-US" altLang="zh-CN"/>
          </a:p>
          <a:p>
            <a:r>
              <a:rPr lang="en-US" altLang="zh-CN"/>
              <a:t>→Dataset construction(analysis)  1min </a:t>
            </a:r>
            <a:endParaRPr lang="en-US" altLang="zh-CN"/>
          </a:p>
          <a:p>
            <a:r>
              <a:rPr lang="en-US" altLang="zh-CN"/>
              <a:t>→ Evaluation -- LLM evaluation 1min</a:t>
            </a:r>
            <a:endParaRPr lang="en-US" altLang="zh-CN"/>
          </a:p>
          <a:p>
            <a:r>
              <a:rPr lang="en-US" altLang="zh-CN">
                <a:sym typeface="+mn-ea"/>
              </a:rPr>
              <a:t>→ Conclusion + future work 1min</a:t>
            </a:r>
            <a:endParaRPr lang="en-US" altLang="zh-C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1056</Words>
  <Application>WPS 演示</Application>
  <PresentationFormat>宽屏</PresentationFormat>
  <Paragraphs>40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宋体</vt:lpstr>
      <vt:lpstr>Wingdings</vt:lpstr>
      <vt:lpstr>Comic Sans MS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zlllllau</dc:creator>
  <cp:lastModifiedBy>lll</cp:lastModifiedBy>
  <cp:revision>26</cp:revision>
  <dcterms:created xsi:type="dcterms:W3CDTF">2023-08-09T12:44:00Z</dcterms:created>
  <dcterms:modified xsi:type="dcterms:W3CDTF">2025-11-02T12:35:38Z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2052-12.1.0.23125</vt:lpwstr>
  </property>
  <property fmtid="{D5CDD505-2E9C-101B-9397-08002B2CF9AE}" pid="3" name="ICV">
    <vt:lpwstr>AF44E8358AFE498EAC8B288AF6544FA9_12</vt:lpwstr>
  </property>
</Properties>
</file>

<file path=docProps/thumbnail.jpeg>
</file>